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1" r:id="rId1"/>
  </p:sldMasterIdLst>
  <p:sldIdLst>
    <p:sldId id="256" r:id="rId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1" d="100"/>
          <a:sy n="81" d="100"/>
        </p:scale>
        <p:origin x="60" y="6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B2C661-FE7C-4BCA-B560-3128F05C6CC2}" type="datetimeFigureOut">
              <a:rPr lang="ru-RU" smtClean="0"/>
              <a:t>20.06.2024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80989A-08B1-41C4-8670-DC50531B6A9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75412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B2C661-FE7C-4BCA-B560-3128F05C6CC2}" type="datetimeFigureOut">
              <a:rPr lang="ru-RU" smtClean="0"/>
              <a:t>20.06.2024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80989A-08B1-41C4-8670-DC50531B6A9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116003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B2C661-FE7C-4BCA-B560-3128F05C6CC2}" type="datetimeFigureOut">
              <a:rPr lang="ru-RU" smtClean="0"/>
              <a:t>20.06.2024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80989A-08B1-41C4-8670-DC50531B6A9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480922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B2C661-FE7C-4BCA-B560-3128F05C6CC2}" type="datetimeFigureOut">
              <a:rPr lang="ru-RU" smtClean="0"/>
              <a:t>20.06.2024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80989A-08B1-41C4-8670-DC50531B6A9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135573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B2C661-FE7C-4BCA-B560-3128F05C6CC2}" type="datetimeFigureOut">
              <a:rPr lang="ru-RU" smtClean="0"/>
              <a:t>20.06.2024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80989A-08B1-41C4-8670-DC50531B6A9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337865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B2C661-FE7C-4BCA-B560-3128F05C6CC2}" type="datetimeFigureOut">
              <a:rPr lang="ru-RU" smtClean="0"/>
              <a:t>20.06.2024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80989A-08B1-41C4-8670-DC50531B6A9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095636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B2C661-FE7C-4BCA-B560-3128F05C6CC2}" type="datetimeFigureOut">
              <a:rPr lang="ru-RU" smtClean="0"/>
              <a:t>20.06.2024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80989A-08B1-41C4-8670-DC50531B6A9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363402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B2C661-FE7C-4BCA-B560-3128F05C6CC2}" type="datetimeFigureOut">
              <a:rPr lang="ru-RU" smtClean="0"/>
              <a:t>20.06.2024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80989A-08B1-41C4-8670-DC50531B6A9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601566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80989A-08B1-41C4-8670-DC50531B6A9A}" type="slidenum">
              <a:rPr lang="ru-RU" smtClean="0"/>
              <a:t>‹#›</a:t>
            </a:fld>
            <a:endParaRPr lang="ru-R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B2C661-FE7C-4BCA-B560-3128F05C6CC2}" type="datetimeFigureOut">
              <a:rPr lang="ru-RU" smtClean="0"/>
              <a:t>20.06.2024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648531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B2C661-FE7C-4BCA-B560-3128F05C6CC2}" type="datetimeFigureOut">
              <a:rPr lang="ru-RU" smtClean="0"/>
              <a:t>20.06.2024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80989A-08B1-41C4-8670-DC50531B6A9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393851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B2C661-FE7C-4BCA-B560-3128F05C6CC2}" type="datetimeFigureOut">
              <a:rPr lang="ru-RU" smtClean="0"/>
              <a:t>20.06.2024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80989A-08B1-41C4-8670-DC50531B6A9A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0781380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B2C661-FE7C-4BCA-B560-3128F05C6CC2}" type="datetimeFigureOut">
              <a:rPr lang="ru-RU" smtClean="0"/>
              <a:t>20.06.2024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80989A-08B1-41C4-8670-DC50531B6A9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332016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B2C661-FE7C-4BCA-B560-3128F05C6CC2}" type="datetimeFigureOut">
              <a:rPr lang="ru-RU" smtClean="0"/>
              <a:t>20.06.2024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80989A-08B1-41C4-8670-DC50531B6A9A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78349918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B2C661-FE7C-4BCA-B560-3128F05C6CC2}" type="datetimeFigureOut">
              <a:rPr lang="ru-RU" smtClean="0"/>
              <a:t>20.06.2024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80989A-08B1-41C4-8670-DC50531B6A9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875293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B2C661-FE7C-4BCA-B560-3128F05C6CC2}" type="datetimeFigureOut">
              <a:rPr lang="ru-RU" smtClean="0"/>
              <a:t>20.06.2024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80989A-08B1-41C4-8670-DC50531B6A9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184170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B2C661-FE7C-4BCA-B560-3128F05C6CC2}" type="datetimeFigureOut">
              <a:rPr lang="ru-RU" smtClean="0"/>
              <a:t>20.06.2024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80989A-08B1-41C4-8670-DC50531B6A9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602212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B2C661-FE7C-4BCA-B560-3128F05C6CC2}" type="datetimeFigureOut">
              <a:rPr lang="ru-RU" smtClean="0"/>
              <a:t>20.06.2024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4280989A-08B1-41C4-8670-DC50531B6A9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139503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2" r:id="rId1"/>
    <p:sldLayoutId id="2147483703" r:id="rId2"/>
    <p:sldLayoutId id="2147483704" r:id="rId3"/>
    <p:sldLayoutId id="2147483705" r:id="rId4"/>
    <p:sldLayoutId id="2147483706" r:id="rId5"/>
    <p:sldLayoutId id="2147483707" r:id="rId6"/>
    <p:sldLayoutId id="2147483708" r:id="rId7"/>
    <p:sldLayoutId id="2147483709" r:id="rId8"/>
    <p:sldLayoutId id="2147483710" r:id="rId9"/>
    <p:sldLayoutId id="2147483711" r:id="rId10"/>
    <p:sldLayoutId id="2147483712" r:id="rId11"/>
    <p:sldLayoutId id="2147483713" r:id="rId12"/>
    <p:sldLayoutId id="2147483714" r:id="rId13"/>
    <p:sldLayoutId id="2147483715" r:id="rId14"/>
    <p:sldLayoutId id="2147483716" r:id="rId15"/>
    <p:sldLayoutId id="2147483717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mailto:tehno.teh.klepiki@ryazan.gov.ru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jpeg"/><Relationship Id="rId5" Type="http://schemas.openxmlformats.org/officeDocument/2006/relationships/image" Target="../media/image3.png"/><Relationship Id="rId4" Type="http://schemas.openxmlformats.org/officeDocument/2006/relationships/image" Target="../media/image2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97559" y="131955"/>
            <a:ext cx="11691890" cy="13311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Карьерная карта:                          </a:t>
            </a:r>
            <a:r>
              <a:rPr lang="ru-RU" sz="20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ОГБПОУ «</a:t>
            </a:r>
            <a:r>
              <a:rPr lang="ru-RU" sz="2000" b="1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Клепиковский</a:t>
            </a:r>
            <a:r>
              <a:rPr lang="ru-RU" sz="20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технологический техникум»</a:t>
            </a:r>
            <a:endParaRPr lang="ru-RU" sz="2000" dirty="0" smtClean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</a:pPr>
            <a:r>
              <a:rPr lang="ru-RU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46.02.01 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Документационное 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</a:t>
            </a:r>
          </a:p>
          <a:p>
            <a:pPr>
              <a:lnSpc>
                <a:spcPct val="115000"/>
              </a:lnSpc>
            </a:pP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управления и архивоведение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endParaRPr lang="ru-RU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97559" y="2050923"/>
            <a:ext cx="6096000" cy="2357568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6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Контактная информация:</a:t>
            </a:r>
            <a:endParaRPr lang="ru-RU" sz="1600" dirty="0" smtClean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6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ОГБПОУ «СКТТ»</a:t>
            </a:r>
            <a:endParaRPr lang="ru-RU" sz="1600" dirty="0" smtClean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6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391030, Рязанская область, г. Спас-Клепики, 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6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ул. Московская, д. 33</a:t>
            </a:r>
            <a:endParaRPr lang="ru-RU" sz="1600" dirty="0" smtClean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6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Телефон</a:t>
            </a:r>
            <a:endParaRPr lang="ru-RU" sz="1600" dirty="0" smtClean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6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+7 (49142) 2-63-52</a:t>
            </a:r>
            <a:endParaRPr lang="ru-RU" sz="1600" dirty="0" smtClean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6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Факс +7 (49142) 2-63-50</a:t>
            </a:r>
            <a:endParaRPr lang="ru-RU" sz="1600" dirty="0" smtClean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6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Эл. почта </a:t>
            </a:r>
            <a:r>
              <a:rPr lang="ru-RU" sz="1600" u="sng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tehno.teh.klepiki@ryazan.gov.ru</a:t>
            </a:r>
            <a:endParaRPr lang="ru-RU" sz="16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 descr="D:\Users\User\Desktop\Картинки\без фона.pn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9325" y="1001748"/>
            <a:ext cx="1177618" cy="1368504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Рисунок 6" descr="D:\Users\User\Downloads\qr-code.gif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284" y="4293096"/>
            <a:ext cx="1409700" cy="1409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Рисунок 7" descr="Picture background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580186"/>
            <a:ext cx="1534672" cy="1277814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Прямоугольник 1"/>
          <p:cNvSpPr/>
          <p:nvPr/>
        </p:nvSpPr>
        <p:spPr>
          <a:xfrm>
            <a:off x="4123594" y="451871"/>
            <a:ext cx="5802923" cy="44535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400" b="1" u="sng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Чему научим:</a:t>
            </a:r>
            <a:endParaRPr lang="ru-RU" sz="1400" u="sng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ru-RU" sz="1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Организация документационного обеспечения управления и функционирования организации</a:t>
            </a:r>
            <a:endParaRPr lang="ru-RU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ru-RU" sz="1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Организация архивной и справочно-информационной работы по документам организации</a:t>
            </a:r>
            <a:endParaRPr lang="ru-RU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ru-RU" sz="1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Осуществление документационного обеспечения управления и архивного дела с использованием программных средств учета, хранения, обработки и поиска документов</a:t>
            </a:r>
            <a:endParaRPr lang="ru-RU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ru-RU" sz="1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Выполнение работ по должности - делопроизводитель</a:t>
            </a:r>
            <a:endParaRPr lang="ru-RU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400" b="1" u="sng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Меры поддержки от региона:</a:t>
            </a:r>
            <a:endParaRPr lang="ru-RU" sz="1400" u="sng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ru-RU" sz="1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Именная стипендия Губернатора Рязанской области</a:t>
            </a:r>
            <a:endParaRPr lang="ru-RU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ru-RU" sz="1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Программы профориентации для студентов</a:t>
            </a:r>
            <a:endParaRPr lang="ru-RU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ru-RU" sz="1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Наставничество на этапе молодого специалист</a:t>
            </a: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endParaRPr lang="ru-RU" sz="14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400" b="1" u="sng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Меры поддержки от образовательной организации:</a:t>
            </a:r>
            <a:endParaRPr lang="ru-RU" sz="1400" u="sng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ru-RU" sz="1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Стипендия</a:t>
            </a:r>
            <a:endParaRPr lang="ru-RU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ru-RU" sz="1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Общежитие</a:t>
            </a:r>
            <a:endParaRPr lang="ru-RU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ru-RU" sz="1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Бесплатное питание (обед)</a:t>
            </a:r>
            <a:endParaRPr lang="ru-RU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ru-RU" sz="1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Дополнительная соц. поддержка для льготных категорий студентов</a:t>
            </a:r>
            <a:endParaRPr lang="ru-RU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ru-RU" sz="1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Организация практики на предприятиях</a:t>
            </a:r>
            <a:endParaRPr lang="ru-RU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2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       Договор </a:t>
            </a:r>
            <a:r>
              <a:rPr lang="ru-RU" sz="1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по целевому обучению</a:t>
            </a:r>
            <a:endParaRPr lang="ru-RU" sz="12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158069" y="5584135"/>
            <a:ext cx="6096000" cy="1043363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200" b="1" u="sng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Студент 16 лет</a:t>
            </a:r>
            <a:endParaRPr lang="ru-RU" sz="1200" u="sng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Срок обучения 2 г. 10 мес. </a:t>
            </a:r>
            <a:endParaRPr lang="ru-RU" sz="1200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ru-RU" sz="12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На </a:t>
            </a:r>
            <a:r>
              <a:rPr lang="ru-RU" sz="1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базе аттестата об </a:t>
            </a:r>
            <a:endParaRPr lang="ru-RU" sz="1200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ru-RU" sz="12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основном</a:t>
            </a:r>
          </a:p>
          <a:p>
            <a:r>
              <a:rPr lang="ru-RU" sz="12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общем </a:t>
            </a:r>
            <a:r>
              <a:rPr lang="ru-RU" sz="1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образовании</a:t>
            </a:r>
            <a:endParaRPr lang="ru-RU" sz="1200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2819901" y="5353633"/>
            <a:ext cx="6096000" cy="941796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200" b="1" u="sng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Специалист 19 лет </a:t>
            </a:r>
            <a:endParaRPr lang="ru-RU" sz="1200" b="1" u="sng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2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з/п </a:t>
            </a:r>
            <a:r>
              <a:rPr lang="ru-RU" sz="1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от 30 000 р.</a:t>
            </a:r>
            <a:endParaRPr lang="ru-RU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Диплом об окончании </a:t>
            </a:r>
            <a:endParaRPr lang="ru-RU" sz="1200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2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СПО</a:t>
            </a:r>
            <a:endParaRPr lang="ru-RU" sz="12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241488" y="5090833"/>
            <a:ext cx="6096000" cy="1154162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200" b="1" u="sng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Специалист 24 </a:t>
            </a:r>
            <a:r>
              <a:rPr lang="ru-RU" sz="1200" b="1" u="sng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года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2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з/п </a:t>
            </a:r>
            <a:r>
              <a:rPr lang="ru-RU" sz="1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от 35 000 р.</a:t>
            </a:r>
            <a:endParaRPr lang="ru-RU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Опыт работы от 1 года</a:t>
            </a:r>
            <a:endParaRPr lang="ru-RU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Диплом об окончании </a:t>
            </a:r>
            <a:endParaRPr lang="ru-RU" sz="1200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2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СПО</a:t>
            </a:r>
            <a:endParaRPr lang="ru-RU" sz="12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5793860" y="4779360"/>
            <a:ext cx="6096000" cy="179126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200" b="1" u="sng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Ведущий специалист 28 </a:t>
            </a:r>
            <a:r>
              <a:rPr lang="ru-RU" sz="1200" b="1" u="sng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лет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2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з/п </a:t>
            </a:r>
            <a:r>
              <a:rPr lang="ru-RU" sz="1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от 40 000 р.</a:t>
            </a:r>
            <a:endParaRPr lang="ru-RU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Опыт работы от 3 лет</a:t>
            </a:r>
            <a:endParaRPr lang="ru-RU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Ответственность и </a:t>
            </a:r>
            <a:endParaRPr lang="ru-RU" sz="1200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2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организаторские 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2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способности</a:t>
            </a:r>
            <a:endParaRPr lang="ru-RU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Диплом об окончании </a:t>
            </a:r>
            <a:endParaRPr lang="ru-RU" sz="1200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2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СПО</a:t>
            </a:r>
            <a:endParaRPr lang="ru-RU" sz="12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7861264" y="4411507"/>
            <a:ext cx="6096000" cy="2215991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200" b="1" u="sng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Ведущий специалист 32 года </a:t>
            </a:r>
            <a:endParaRPr lang="ru-RU" sz="1200" b="1" u="sng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2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з/п </a:t>
            </a:r>
            <a:r>
              <a:rPr lang="ru-RU" sz="1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от 50 000 р.</a:t>
            </a:r>
            <a:endParaRPr lang="ru-RU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Опыт работы от 5 лет</a:t>
            </a:r>
            <a:endParaRPr lang="ru-RU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Ответственность и </a:t>
            </a:r>
            <a:endParaRPr lang="ru-RU" sz="1200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2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организаторские 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2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способности</a:t>
            </a:r>
            <a:endParaRPr lang="ru-RU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Обучение на курсах </a:t>
            </a:r>
            <a:endParaRPr lang="ru-RU" sz="1200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2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повышения </a:t>
            </a:r>
            <a:r>
              <a:rPr lang="ru-RU" sz="1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квалификации</a:t>
            </a:r>
            <a:endParaRPr lang="ru-RU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Диплом об окончании </a:t>
            </a:r>
            <a:endParaRPr lang="ru-RU" sz="1200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2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СПО/ВО</a:t>
            </a:r>
            <a:endParaRPr lang="ru-RU" sz="12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9928668" y="3827101"/>
            <a:ext cx="6096000" cy="2215991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200" b="1" u="sng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Руководитель отдела 35 </a:t>
            </a:r>
            <a:r>
              <a:rPr lang="ru-RU" sz="1200" b="1" u="sng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лет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2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з/п </a:t>
            </a:r>
            <a:r>
              <a:rPr lang="ru-RU" sz="1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от 60 000 р.</a:t>
            </a:r>
            <a:endParaRPr lang="ru-RU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Опыт работы от 5 лет</a:t>
            </a:r>
            <a:endParaRPr lang="ru-RU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Обучение на курсах </a:t>
            </a:r>
            <a:endParaRPr lang="ru-RU" sz="1200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2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повышения </a:t>
            </a:r>
            <a:r>
              <a:rPr lang="ru-RU" sz="1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квалификации</a:t>
            </a:r>
            <a:endParaRPr lang="ru-RU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Ответственность и </a:t>
            </a:r>
            <a:endParaRPr lang="ru-RU" sz="1200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2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организаторские 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2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способности</a:t>
            </a:r>
            <a:endParaRPr lang="ru-RU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Диплом об окончании </a:t>
            </a:r>
            <a:endParaRPr lang="ru-RU" sz="1200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2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СПО/ВО</a:t>
            </a:r>
            <a:endParaRPr lang="ru-RU" sz="12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4" name="Рисунок 13" descr="Picture background"/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26517" y="914747"/>
            <a:ext cx="2032902" cy="262562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0414833"/>
      </p:ext>
    </p:extLst>
  </p:cSld>
  <p:clrMapOvr>
    <a:masterClrMapping/>
  </p:clrMapOvr>
</p:sld>
</file>

<file path=ppt/theme/theme1.xml><?xml version="1.0" encoding="utf-8"?>
<a:theme xmlns:a="http://schemas.openxmlformats.org/drawingml/2006/main" name="Грань">
  <a:themeElements>
    <a:clrScheme name="Грань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Грань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рань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20</TotalTime>
  <Words>200</Words>
  <Application>Microsoft Office PowerPoint</Application>
  <PresentationFormat>Широкоэкранный</PresentationFormat>
  <Paragraphs>69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8" baseType="lpstr">
      <vt:lpstr>Arial</vt:lpstr>
      <vt:lpstr>Calibri</vt:lpstr>
      <vt:lpstr>Symbol</vt:lpstr>
      <vt:lpstr>Times New Roman</vt:lpstr>
      <vt:lpstr>Trebuchet MS</vt:lpstr>
      <vt:lpstr>Wingdings 3</vt:lpstr>
      <vt:lpstr>Грань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NIX</dc:creator>
  <cp:lastModifiedBy>User</cp:lastModifiedBy>
  <cp:revision>9</cp:revision>
  <dcterms:created xsi:type="dcterms:W3CDTF">2024-06-20T06:46:54Z</dcterms:created>
  <dcterms:modified xsi:type="dcterms:W3CDTF">2024-06-20T11:41:18Z</dcterms:modified>
</cp:coreProperties>
</file>